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5" r:id="rId2"/>
    <p:sldId id="326" r:id="rId3"/>
    <p:sldId id="334" r:id="rId4"/>
    <p:sldId id="332" r:id="rId5"/>
    <p:sldId id="335" r:id="rId6"/>
    <p:sldId id="357" r:id="rId7"/>
    <p:sldId id="321" r:id="rId8"/>
    <p:sldId id="320" r:id="rId9"/>
    <p:sldId id="336" r:id="rId10"/>
    <p:sldId id="337" r:id="rId11"/>
    <p:sldId id="338" r:id="rId12"/>
    <p:sldId id="339" r:id="rId13"/>
    <p:sldId id="318" r:id="rId14"/>
    <p:sldId id="341" r:id="rId15"/>
    <p:sldId id="342" r:id="rId16"/>
    <p:sldId id="343" r:id="rId17"/>
    <p:sldId id="350" r:id="rId18"/>
    <p:sldId id="346" r:id="rId19"/>
    <p:sldId id="347" r:id="rId20"/>
    <p:sldId id="353" r:id="rId21"/>
    <p:sldId id="355" r:id="rId22"/>
    <p:sldId id="356" r:id="rId23"/>
    <p:sldId id="348" r:id="rId24"/>
    <p:sldId id="35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3" autoAdjust="0"/>
    <p:restoredTop sz="94660"/>
  </p:normalViewPr>
  <p:slideViewPr>
    <p:cSldViewPr>
      <p:cViewPr varScale="1">
        <p:scale>
          <a:sx n="84" d="100"/>
          <a:sy n="84" d="100"/>
        </p:scale>
        <p:origin x="-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A819-2EF4-4837-B17D-F6E27152DD3F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2E3CC-97A4-4CE4-9709-57B211AB9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8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CF0DC-C02C-4055-9EC3-0FF4FC863B39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08176-973E-4EE1-B447-D94CC6260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6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B8D3-308B-4C7D-9A58-68530142BF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A20F-1C70-47F0-88F0-4EF28CDB0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B8D3-308B-4C7D-9A58-68530142BF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A20F-1C70-47F0-88F0-4EF28CDB0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B8D3-308B-4C7D-9A58-68530142BF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A20F-1C70-47F0-88F0-4EF28CDB0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B8D3-308B-4C7D-9A58-68530142BF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A20F-1C70-47F0-88F0-4EF28CDB0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B8D3-308B-4C7D-9A58-68530142BF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A20F-1C70-47F0-88F0-4EF28CDB0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B8D3-308B-4C7D-9A58-68530142BF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A20F-1C70-47F0-88F0-4EF28CDB0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B8D3-308B-4C7D-9A58-68530142BF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A20F-1C70-47F0-88F0-4EF28CDB0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B8D3-308B-4C7D-9A58-68530142BF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A20F-1C70-47F0-88F0-4EF28CDB0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B8D3-308B-4C7D-9A58-68530142BF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A20F-1C70-47F0-88F0-4EF28CDB0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B8D3-308B-4C7D-9A58-68530142BF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A20F-1C70-47F0-88F0-4EF28CDB0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B8D3-308B-4C7D-9A58-68530142BF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A20F-1C70-47F0-88F0-4EF28CDB0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B8D3-308B-4C7D-9A58-68530142BF2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9A20F-1C70-47F0-88F0-4EF28CDB0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000awesomethings.com/" TargetMode="External"/><Relationship Id="rId5" Type="http://schemas.openxmlformats.org/officeDocument/2006/relationships/hyperlink" Target="http://www.ted.com/talks/neil_pasricha_the_3_a_s_of_awesome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uact=8&amp;docid=70liftAUR60bjM&amp;tbnid=wVtH_jyvOU6CRM:&amp;ved=0CAUQjRw&amp;url=http://harkheindzel.wordpress.com/the-scroll/&amp;ei=bk7ZU8DqCYGP8gGBoIF4&amp;bvm=bv.71778758,d.b2U&amp;psig=AFQjCNGBFTNH2L6klnj6AnO4F3oYEDJ62Q&amp;ust=140683670056430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evegilliland.com/video_clips-MADPreview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harkheindzel.files.wordpress.com/2010/11/scroll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harkheindzel.files.wordpress.com/2010/11/scroll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burke@frenship.us" TargetMode="External"/><Relationship Id="rId2" Type="http://schemas.openxmlformats.org/officeDocument/2006/relationships/hyperlink" Target="mailto:kspicer@frenship.u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f8liieRep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Welcome to HOMEroom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Frenship High School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Wolfforth TX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57200"/>
            <a:ext cx="150018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3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Academic Support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 </a:t>
            </a:r>
            <a:r>
              <a:rPr lang="en-US" dirty="0"/>
              <a:t>Academic Progress of Students (progress reports and report cards distributed)</a:t>
            </a:r>
          </a:p>
          <a:p>
            <a:r>
              <a:rPr lang="en-US" dirty="0"/>
              <a:t>Grade Specific Content</a:t>
            </a:r>
          </a:p>
          <a:p>
            <a:pPr lvl="1"/>
            <a:r>
              <a:rPr lang="en-US" dirty="0"/>
              <a:t>PSAT,PLAN Results</a:t>
            </a:r>
          </a:p>
          <a:p>
            <a:pPr lvl="1"/>
            <a:r>
              <a:rPr lang="en-US" dirty="0"/>
              <a:t>Registration/Course Request info</a:t>
            </a:r>
          </a:p>
          <a:p>
            <a:pPr lvl="1"/>
            <a:r>
              <a:rPr lang="en-US" dirty="0"/>
              <a:t>Scholarship info</a:t>
            </a:r>
          </a:p>
          <a:p>
            <a:pPr lvl="1"/>
            <a:r>
              <a:rPr lang="en-US" dirty="0"/>
              <a:t>ACT/SAT info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93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Relationships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272"/>
            <a:ext cx="8229600" cy="4525963"/>
          </a:xfrm>
        </p:spPr>
        <p:txBody>
          <a:bodyPr/>
          <a:lstStyle/>
          <a:p>
            <a:r>
              <a:rPr lang="en-US" dirty="0" smtClean="0"/>
              <a:t>Icebreaker Activities</a:t>
            </a:r>
          </a:p>
          <a:p>
            <a:r>
              <a:rPr lang="en-US" dirty="0" smtClean="0"/>
              <a:t>Character Videos</a:t>
            </a:r>
          </a:p>
          <a:p>
            <a:r>
              <a:rPr lang="en-US" dirty="0" smtClean="0"/>
              <a:t>Guided “Lessons” and Discussion</a:t>
            </a:r>
          </a:p>
          <a:p>
            <a:r>
              <a:rPr lang="en-US" dirty="0" smtClean="0"/>
              <a:t>Develop Accountability Groups</a:t>
            </a:r>
          </a:p>
          <a:p>
            <a:pPr lvl="1"/>
            <a:r>
              <a:rPr lang="en-US" dirty="0" smtClean="0"/>
              <a:t>Texting &amp; Driving</a:t>
            </a:r>
          </a:p>
          <a:p>
            <a:pPr lvl="1"/>
            <a:r>
              <a:rPr lang="en-US" dirty="0" smtClean="0"/>
              <a:t>Alex Sheen: because I said iwould.com</a:t>
            </a:r>
          </a:p>
          <a:p>
            <a:pPr lvl="1"/>
            <a:r>
              <a:rPr lang="en-US" dirty="0" err="1" smtClean="0"/>
              <a:t>PROMise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4400"/>
            <a:ext cx="2286000" cy="171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jburke\AppData\Local\Microsoft\Windows\Temporary Internet Files\Content.Outlook\N5PIZB4P\phot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4400"/>
            <a:ext cx="2590800" cy="193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41506"/>
            <a:ext cx="2895600" cy="181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207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Service Learning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 Raising Opportunities</a:t>
            </a:r>
          </a:p>
          <a:p>
            <a:pPr lvl="1"/>
            <a:r>
              <a:rPr lang="en-US" dirty="0" smtClean="0"/>
              <a:t>Pack the Pack</a:t>
            </a:r>
          </a:p>
          <a:p>
            <a:pPr lvl="1"/>
            <a:r>
              <a:rPr lang="en-US" dirty="0" smtClean="0"/>
              <a:t>FHS Hunger Games</a:t>
            </a:r>
          </a:p>
          <a:p>
            <a:pPr lvl="1"/>
            <a:r>
              <a:rPr lang="en-US" dirty="0" smtClean="0"/>
              <a:t>The Walk – Hanson</a:t>
            </a:r>
          </a:p>
          <a:p>
            <a:pPr lvl="1"/>
            <a:r>
              <a:rPr lang="en-US" dirty="0" smtClean="0"/>
              <a:t>Believe: Letters to Santa – Make A Wish/Macy’s</a:t>
            </a:r>
          </a:p>
          <a:p>
            <a:pPr lvl="1"/>
            <a:r>
              <a:rPr lang="en-US" dirty="0" smtClean="0"/>
              <a:t>Driving Hunger Out of Rural Texas</a:t>
            </a:r>
          </a:p>
          <a:p>
            <a:r>
              <a:rPr lang="en-US" dirty="0" smtClean="0"/>
              <a:t>Random Acts of Kindness</a:t>
            </a:r>
          </a:p>
          <a:p>
            <a:pPr lvl="1"/>
            <a:r>
              <a:rPr lang="en-US" dirty="0" smtClean="0"/>
              <a:t>Mums for Life Skills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2650198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44" y="5334000"/>
            <a:ext cx="3514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50269"/>
            <a:ext cx="1117600" cy="112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486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Building Materials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89038"/>
            <a:ext cx="8229600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YouTube</a:t>
            </a:r>
          </a:p>
          <a:p>
            <a:r>
              <a:rPr lang="en-US" dirty="0" smtClean="0"/>
              <a:t>Ted Talks</a:t>
            </a:r>
          </a:p>
          <a:p>
            <a:r>
              <a:rPr lang="en-US" dirty="0" err="1" smtClean="0"/>
              <a:t>WingClips</a:t>
            </a:r>
            <a:endParaRPr lang="en-US" dirty="0" smtClean="0"/>
          </a:p>
          <a:p>
            <a:r>
              <a:rPr lang="en-US" dirty="0" smtClean="0"/>
              <a:t>Simple Truths</a:t>
            </a:r>
          </a:p>
          <a:p>
            <a:r>
              <a:rPr lang="en-US" dirty="0" smtClean="0"/>
              <a:t>Every Monday Matters</a:t>
            </a:r>
          </a:p>
          <a:p>
            <a:r>
              <a:rPr lang="en-US" dirty="0" smtClean="0"/>
              <a:t>Your Staff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130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What Makes Us Frenship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6584"/>
            <a:ext cx="7239000" cy="561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974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Every Tuesday Matters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4" name="Picture 4" descr="C:\Users\jburke\AppData\Local\Microsoft\Windows\Temporary Internet Files\Content.Outlook\N5PIZB4P\2014 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26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Awesomeness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Taking Pleasure In The Small Stuff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96189"/>
            <a:ext cx="2641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81854"/>
            <a:ext cx="2743199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962400"/>
            <a:ext cx="7391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3 A’s of awesome: Neil </a:t>
            </a:r>
            <a:r>
              <a:rPr lang="en-US" sz="2400" b="1" dirty="0" err="1"/>
              <a:t>Pasricha</a:t>
            </a:r>
            <a:r>
              <a:rPr lang="en-US" sz="2400" b="1" dirty="0"/>
              <a:t> on </a:t>
            </a:r>
            <a:r>
              <a:rPr lang="en-US" sz="2400" b="1" dirty="0" smtClean="0"/>
              <a:t>TED.com</a:t>
            </a:r>
          </a:p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www.ted.com/talks/neil_pasricha_the_3_a_s_of_awesome</a:t>
            </a:r>
            <a:endParaRPr lang="en-US" dirty="0" smtClean="0"/>
          </a:p>
          <a:p>
            <a:pPr algn="ctr"/>
            <a:r>
              <a:rPr lang="en-US" dirty="0">
                <a:hlinkClick r:id="rId6"/>
              </a:rPr>
              <a:t>http://1000awesomethings.com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81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Your One Word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https://www.youtube.com/watch?v=oetiY0EkdQE</a:t>
            </a:r>
          </a:p>
        </p:txBody>
      </p:sp>
    </p:spTree>
    <p:extLst>
      <p:ext uri="{BB962C8B-B14F-4D97-AF65-F5344CB8AC3E}">
        <p14:creationId xmlns:p14="http://schemas.microsoft.com/office/powerpoint/2010/main" val="142628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chemeClr val="tx2"/>
                </a:solidFill>
              </a:rPr>
              <a:t>“Your One Word”</a:t>
            </a:r>
            <a:endParaRPr lang="en-US" sz="5400" b="1" dirty="0">
              <a:solidFill>
                <a:schemeClr val="tx2"/>
              </a:solidFill>
            </a:endParaRPr>
          </a:p>
        </p:txBody>
      </p:sp>
      <p:pic>
        <p:nvPicPr>
          <p:cNvPr id="8195" name="Picture 3" descr="C:\Users\jburke\AppData\Local\Microsoft\Windows\Temporary Internet Files\Content.Outlook\N5PIZB4P\word bo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burke\AppData\Local\Microsoft\Windows\Temporary Internet Files\Content.Outlook\N5PIZB4P\20140520_124136_resiz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4" y="1066800"/>
            <a:ext cx="596567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burke\AppData\Local\Microsoft\Windows\Temporary Internet Files\Content.Outlook\N5PIZB4P\photo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4099" y="3843632"/>
            <a:ext cx="3276601" cy="244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25763"/>
              </p:ext>
            </p:extLst>
          </p:nvPr>
        </p:nvGraphicFramePr>
        <p:xfrm>
          <a:off x="3319463" y="3186113"/>
          <a:ext cx="25050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" r:id="rId6" imgW="2505240" imgH="485640" progId="Package">
                  <p:embed/>
                </p:oleObj>
              </mc:Choice>
              <mc:Fallback>
                <p:oleObj name="Package" r:id="rId6" imgW="2505240" imgH="485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19463" y="3186113"/>
                        <a:ext cx="25050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28674"/>
            <a:ext cx="32766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5842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Feedback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Keep groups together with same teacher.</a:t>
            </a:r>
          </a:p>
          <a:p>
            <a:r>
              <a:rPr lang="en-US" dirty="0" smtClean="0"/>
              <a:t>Like grade level.</a:t>
            </a:r>
          </a:p>
          <a:p>
            <a:r>
              <a:rPr lang="en-US" dirty="0" smtClean="0"/>
              <a:t>More activities/less discussion.</a:t>
            </a:r>
          </a:p>
          <a:p>
            <a:r>
              <a:rPr lang="en-US" dirty="0" smtClean="0"/>
              <a:t>“Down Time” is great.</a:t>
            </a:r>
          </a:p>
          <a:p>
            <a:r>
              <a:rPr lang="en-US" dirty="0" smtClean="0"/>
              <a:t>“Homey Atmosphere” allowed them to get away from school for a while.</a:t>
            </a:r>
          </a:p>
          <a:p>
            <a:r>
              <a:rPr lang="en-US" dirty="0" smtClean="0"/>
              <a:t>More time at beginning of year for get acquainted activities.</a:t>
            </a:r>
          </a:p>
          <a:p>
            <a:r>
              <a:rPr lang="en-US" dirty="0" smtClean="0"/>
              <a:t>More “non serious” videos/discussion.</a:t>
            </a:r>
          </a:p>
          <a:p>
            <a:r>
              <a:rPr lang="en-US" dirty="0" smtClean="0"/>
              <a:t>Move to Fridays.</a:t>
            </a:r>
          </a:p>
          <a:p>
            <a:r>
              <a:rPr lang="en-US" dirty="0" smtClean="0"/>
              <a:t>Not all teachers as involved.</a:t>
            </a:r>
            <a:endParaRPr lang="en-US" dirty="0"/>
          </a:p>
          <a:p>
            <a:r>
              <a:rPr lang="en-US" dirty="0" smtClean="0"/>
              <a:t>Longer time period.</a:t>
            </a:r>
          </a:p>
          <a:p>
            <a:r>
              <a:rPr lang="en-US" dirty="0" smtClean="0"/>
              <a:t>Built in homework time.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3072">
            <a:off x="6822808" y="349363"/>
            <a:ext cx="1643063" cy="245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050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PEREQEA8UEA4TFRgUFBYWEhARFRAQFREWFhQRFhYYISggGhomGxQWITEiJSkrLi4wFx8zODM4NygtLisBCgoKDg0OGxAQGzAeHCQtLDY3KzU3Mzc3NywsNDc3NywsNzcuNywsNCwsMSw1Nys3LzUuKywsLCwsLC0sLjc0LP/AABEIAOEA4QMBIgACEQEDEQH/xAAcAAEAAgMBAQEAAAAAAAAAAAAABQcEBggDAQL/xABIEAACAgEBBAUGBw0HBQAAAAAAAQIDBBEFBhIhBxMxUWEiMkFxgZEUM1NyksHSFRcjQlJidIKTobGz0SQ0NVRzg7IIQ0Rjov/EABoBAQADAQEBAAAAAAAAAAAAAAABAwQCBQb/xAAtEQEAAgEBBgMIAwEAAAAAAAAAAQIDBAURITEyoUFR0RQVIlJhcZHhU4HwEv/aAAwDAQACEQMRAD8AvEAAAAAAAAAAAAAAAAAAAAAAAAAAAAAAAAAAAAAAAAAAAAAAAAAAAAAAAAAAAAAAAAAAAAAAAAAAAAAAAAAAAAAAAAAAAAAAAAAAAAAAAAAAAAAAAAAAAAAAAAAAAAAAAAAAAAAAAAAAAAAAAAAAAAAAAAAAAAAAAAAiNr5uVVL+z4cMivh1lKWSqWpavyeHglry9OvpAlwaZsDe/JzMaGbHZ8I4k4znxPLTmowck/I6vt1g/SSOwd8MbKqxpSvppyMiuFiod1bsjxrVR05Nv2AbECP2ltzGxWlkZVNDlzSsthW2u9KTM2qxTSlGSlFrVNNNNPsaa7UB+yr+lvf63AnVi4VijkadZbLhjPgreqhDR8tX2+pLvN+3i2zXgY12Va/Iqjrp6ZyfKEF4uTS9pzdsbAu25tCak27bustskuyCUHwrV/ipqEF4aBKR++ntT/Nr9jT9ktzoq3ue08WXXSTzKZcNuiUeKMtXXZouzVJr1xZzhKLi3GScZJtST7YyT0afimbN0dbx/c3Oquk9KJ/gru7qpNeX+q0n6te8Dp8HxPXmuaMPbO068Oi3JuelVUXKXe9OyKXpbeiS72gh57e25RgVO/KtVVa7Necpy/JhFc5S8EU9vH00X2NxwaY0V/KWrrLJLvUU+GPt4jRN6947tp5Esi98uyuGusaa9eUI+Pe/S/Yl6bk7vPaebVipuMHrO2S7Y0x85rxeqS+cEprZWXtra8n1GRk2RT0lNWfB6oPuco8K18FqzYaejnbaXF909J93w7Nkvfw/UXNs/Brx64U01xrpglGMYrRRSMgIURnbS2/sZdZfN3Y67ZS4cmlfOktJx9rRibxdLmXkwpWM/gU48XWuHBYrZPTh044vhS0fLx7eR0BOCkmmk01o01qmn2po526XN04bNyoTojw4uQpSjFdlVkWuOC/N8qLXra9AS2Xbe/OZRsfZmRXkf2m+Vitm4Vyc1ByXY1oufD2I1zZ3SFtnJn1ePbK6zTXhhjVTaXe9I8l4s88/Avytj7Jjj0W38E8vj6uE58P4ePDrouXpLc6Kdg/AtnUqVTryLtbbuKPDPibfDGXp8mOi0A0H7rbzfI2/sMYgczpJ2tTZOq3I4LYPhnF00axku1PkdGnLG/8A/ief/rzAlPvp7T/za/Y0/ZNho23vJZGM4VWShJKUWqMbSUWtU17GVVLsZ1pux/csP9Hq/lRApPau+O3sSPFk9ZTDXTiljVcOr7FxKOmvtJfoy39zc3aNePk3qdM4WPTq64eVGHEnqlr6GXDnYkL6502xU6rIuEotapxa0aKF6Pt3MrE2xQ54t8aIWWw6x1TUXDgsjGfFppo+XPxAs3Yu38i3L6uxx4HJxdfCk60oKUua5pwk1FuXJ68u3luh84fT6f4n0IAAAPO9eTL1P+B6ADRuj/Csq2BTTZVOu5UXJ1yhKM1Jzt0Ti1rq9V7yFy9hSjuzVVXiSWX1VM3CNL65X9bCU5cKXFx9rb7S0wBV2RTZi5+0LMid1SvnGVNkNnyz43UKtKNKlGMnBxeq4XouevpNr6PNnyx8KMHG2uLssnCFsa4TrrnNyUeCDahHm2o+hPQ2Y1vf/eWOzMKy/VddL8HTF/jXST09iScn4RAqzpv3p+EXrAql+Bx3xW6PlPI05R8VFP3t9xuvQ1ur8CxPhNsdMnK0lzXOuhfFw9vnP5yXoKN2Vs7Jy7JToosy7IyVlmkHZrKUuLWaXbxPX18yxVvLvH/lLNP0JBKH6Z93vgme74R0oy11i7lfHRWx8NdYy/WZoBYO8lm29o1KrLwbZ1xlxrTE4ZRkk1qmufY2V8mB0N0Nby/DMFUWS1yMXSt69sqdPwU/HkuFvvj4kb0/Z8oYmPQn5N13FPxjVHVL6Uov2FXdH+8T2bnU3ttUSfV3r0Omb5y/Vekv1X3lmdPuK7MXEyI+VCFrjJrmlG2Hky17tYJe1AUgW1/09Y6d2fb+NCumC8FOVrl/Lj7ipS1/+nzMUcjNpb8qyuqcV6Wqp2KX82IF3gAICO2zsLHzYxjlY9d8YNuKnFSUW1o2iRAGHsrZlWJWqceqNNKbahBaRTb1bS9ZmAADljf/APxPP/15nU5yxv8A/wCJ5/8ArzCYa++xnWm7H9yw/wBHq/lROS5dh1pux/csP9Hq/lRBKTAAQAAAAAAAAAADyyciNUXOycYVxWspSajGKXpbfYc39KG933Uy/wAE38DoThT2rjbfl3aeOi08Eu9m4b1dFedmZeRfHJp6my2U4Rnbe+CLfJcPC0vYRP3lc75fF+nd9gJWL0RbDjibOpmmpW5KV9klz85eRD9WOi9epuxSOy+ibaNFlUlmUxrjZCcoxuyYqUYzUpLRRSeqTLuCA5j6T9jww9p5FdbXVz0uilp+D63VuHhpJPRdzRcvSZurlbSjjLDyI0Opzc+Ky2viUlDh8xPXzX2leS6F89tt5OM2+1uy9tvvbcAlWZc/R5t+jauz5bGzpqNqh1dbbSdtS51yg3/3INLl+an3kH95XO+Xxfp3fYPn3lM75fF+nd9gDTd6d279mXyoyIv/ANdiT4LoeiUX3967V7m/Ldzbdmz8mrKp5zrfOL7LIPlOt+DX1MuTcvo1tp+EV7TnVl41sIxhDjus6ucZN8ceNLhfZzjz5EXt/oS5uWDlKMfRXem9PBWx56euLfiBY+629WNtOpWY9qctPLrbSsqfpUo/X2P0E4c3W9Ge1ceSnXj8U49k6b4ar1NuMkSFOPvJBKMVm6eNlMv3ykwOgGyvt/Ok+jBhOrEnDJzeaXC+Ouh/lWSXJtfkp69+holm5m3s5cORZZwPtV2UlHTxhBvX3Gx7tdC1dbU8+/r9NGqqk64a90p+dJerhCEZ0OX7TycidvwmcsDilK9262Rttb1catfNnr28OiXpXYi7TxxMWFMI1VQjXVBaRjFKMYpehJHsB8lJJNt6Jc2+5d5ynvnlRu2hmW1yUq53zcZLskuLTVeHIsHavRTtK+y6Xw2p1WWTkoyuyWlCU24xceHTkmkYH3lc75fF+nd9gJVozqvcrNhfgYc6pqceori9H5s41qMovuaaaaKf+8rnfL4v07vsHrR0O7Rr16vMor17eC7Jhr69IAXsCI3T2dZi4ePj3zVl1cFGclKUlKS156y5v2kuEAAAAAAAAAAAAAAANQAIzaW38fG+NvipfkrWcvox1ZrmX0iVLVVUWT8ZOME/4s4tkrXnLVh0Woy8aUmYbsCscrpByJfFwrrXqlN+9vT9xE5G9OXZ25M183hr/wCKRVOppHJvpsPUW6piFx6nnPJhHzpxXrlFFH25tk/Pusn86ycv4sx2jidV9GquwPmydv2vGW1KF25FS/3If1EdqUPsyKn/ALkP6lHaDQj2qfJZ7gp88/hfEcmD5qcWvCUWef3Qq1066vXu44a/xKL08BoPap8nPuCv8nb9r8Uk+aeqPpReHtC2l61XTr+bKSXu7GT2zt9MqHDCV0HHXnKyEpaLx4Ob9x3XU1nnDPl2FlrxpaJ7eq1gQuzt58a1RXwmvrNFqnxVri9OnHo9CZjJPmnqveaItE8njZMV8c7rxMPoAJVgAAAAAAAAAAAAAfi21QTlKSjFc220kl3tvsIreHeGrChrPyrJeZBPnLxfcvEq/be37syWtstIa+TXHVQj7PS/FlOTNFOHi9LRbMy6n4umvn6N32xv9VXrHHj18/yuca0/X2y9nvNM2pvPk5Oqnc4wf4kPIj+7m/ayGBjvmtbxfTafZ2nwdNd8+c8QAFbcABsADOxNj33fF49kl38DS975Ezi7i5c/OUKl+dPV+6Op1FLTyhRk1WHH13iP7awDfcbo5+VyvZCv62/qJXG3AxY+c7bH4zSX/wApFkae8sV9saWvKZn7R67lWjUuSjdXEh2Y0H87Wf8AybM+nZ1UPMprj6oRX1HcaWfGWW238UdNJnt6qOjBvkk2/BNnvDZ9snpGi1tehV2Nr9xeaifTr2X6qZ2/Phj7/pR62RkP/wAW79jb/Q2XdTZ20KLFKFUo19jjbN1wfjw83r6kWWDuuniJ372fNtq+Wk0mkbp8+L8wb058n7+Z+gDQ8UAAAAAAAAAAAxNrZyx6bLpc1CLene/RH2vRGWRG9WBLJxbaq/jGk4rs4nGSlw+3Qi2/dO5bhis5KxfhG+N/2VDn5k77JW2y4rJPVvu7ku5LuMc9LqZQk4Ti4zXbFppr2MzMHYmRf8Vj2SXfw8MfpS0R5e6Zl99/1THXnER2R4N42Z0eTlo8m1QX5MPKl6nJ8l7mbdszdvGxtHXTHjX48vLn732ezQurp7Tz4PMz7Z0+PhX4p+nL8qswNgZN+jrx5uL/ABmuCPr1lobDg9Hl0ud10K13RTsf1L+JZIL66asc+LyMu3NRboiK9/8AfhquFuFjQ0c+O5/nS4V7o6E7hbJoo+Korg+9QWvv7TNBdFKxyh52XVZsvXaZAAdM4AAAAAAAAAAAAAAAAAAAAAAAAAAPy60+bSb9R+gAAAAAAAAAAAAAAAAAAAAAAAAAAAAAAAAAAAAA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Dr</a:t>
            </a:r>
            <a:r>
              <a:rPr lang="en-US" sz="2700" dirty="0"/>
              <a:t>. Anthony Muhammad‏@newfrontier21·</a:t>
            </a:r>
            <a:br>
              <a:rPr lang="en-US" sz="2700" dirty="0"/>
            </a:br>
            <a:r>
              <a:rPr lang="en-US" sz="2700" dirty="0"/>
              <a:t> Question of the day: What are we doing to improve the lives (not test scores) of children?</a:t>
            </a:r>
          </a:p>
        </p:txBody>
      </p:sp>
    </p:spTree>
    <p:extLst>
      <p:ext uri="{BB962C8B-B14F-4D97-AF65-F5344CB8AC3E}">
        <p14:creationId xmlns:p14="http://schemas.microsoft.com/office/powerpoint/2010/main" val="3659341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arkheindzel.files.wordpress.com/2010/11/scro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28575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Forward: 2014-15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066800"/>
            <a:ext cx="7772400" cy="3733800"/>
          </a:xfrm>
        </p:spPr>
        <p:txBody>
          <a:bodyPr>
            <a:normAutofit fontScale="85000" lnSpcReduction="20000"/>
          </a:bodyPr>
          <a:lstStyle/>
          <a:p>
            <a:pPr marL="6858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“Make Someone’s List”</a:t>
            </a:r>
          </a:p>
          <a:p>
            <a:pPr marL="68580" indent="0">
              <a:buNone/>
            </a:pPr>
            <a:endParaRPr lang="en-US" sz="3600" b="1" dirty="0">
              <a:solidFill>
                <a:srgbClr val="FFFF00"/>
              </a:solidFill>
            </a:endParaRPr>
          </a:p>
          <a:p>
            <a:pPr marL="6858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			</a:t>
            </a:r>
          </a:p>
          <a:p>
            <a:pPr marL="68580" indent="0">
              <a:buNone/>
            </a:pP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		</a:t>
            </a:r>
            <a:r>
              <a:rPr lang="en-US" b="1" dirty="0" smtClean="0">
                <a:solidFill>
                  <a:schemeClr val="bg1"/>
                </a:solidFill>
              </a:rPr>
              <a:t>1.</a:t>
            </a:r>
          </a:p>
          <a:p>
            <a:pPr marL="68580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		2.</a:t>
            </a:r>
          </a:p>
          <a:p>
            <a:pPr marL="68580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		3.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			4.</a:t>
            </a:r>
          </a:p>
          <a:p>
            <a:pPr marL="68580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		5.</a:t>
            </a:r>
            <a:r>
              <a:rPr lang="en-US" b="1" dirty="0" smtClean="0">
                <a:solidFill>
                  <a:srgbClr val="FFFF00"/>
                </a:solidFill>
              </a:rPr>
              <a:t>	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05768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hlinkClick r:id="rId4"/>
              </a:rPr>
              <a:t>http://www.stevegilliland.com/video_clips-MADPreview.htm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05768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 3:43-11:17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42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pic>
        <p:nvPicPr>
          <p:cNvPr id="4100" name="Picture 4" descr="The scro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2999"/>
            <a:ext cx="4038600" cy="536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0" y="2849087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Take 10 minutes and see how many “slots” you can fill in on your list.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15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Challenge To You</a:t>
            </a:r>
            <a:endParaRPr lang="en-US" dirty="0"/>
          </a:p>
        </p:txBody>
      </p:sp>
      <p:pic>
        <p:nvPicPr>
          <p:cNvPr id="4100" name="Picture 4" descr="The scro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63" y="1219200"/>
            <a:ext cx="4038600" cy="536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7763" y="1866558"/>
            <a:ext cx="3200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ysClr val="windowText" lastClr="000000"/>
                </a:solidFill>
              </a:rPr>
              <a:t>Who’s </a:t>
            </a:r>
          </a:p>
          <a:p>
            <a:pPr algn="ctr"/>
            <a:r>
              <a:rPr lang="en-US" sz="5000" dirty="0" smtClean="0">
                <a:solidFill>
                  <a:sysClr val="windowText" lastClr="000000"/>
                </a:solidFill>
              </a:rPr>
              <a:t>List </a:t>
            </a:r>
          </a:p>
          <a:p>
            <a:pPr algn="ctr"/>
            <a:r>
              <a:rPr lang="en-US" sz="5000" dirty="0" smtClean="0">
                <a:solidFill>
                  <a:sysClr val="windowText" lastClr="000000"/>
                </a:solidFill>
              </a:rPr>
              <a:t>Would </a:t>
            </a:r>
          </a:p>
          <a:p>
            <a:pPr algn="ctr"/>
            <a:r>
              <a:rPr lang="en-US" sz="5000" dirty="0" smtClean="0">
                <a:solidFill>
                  <a:sysClr val="windowText" lastClr="000000"/>
                </a:solidFill>
              </a:rPr>
              <a:t>You </a:t>
            </a:r>
          </a:p>
          <a:p>
            <a:pPr algn="ctr"/>
            <a:r>
              <a:rPr lang="en-US" sz="5000" dirty="0" smtClean="0">
                <a:solidFill>
                  <a:sysClr val="windowText" lastClr="000000"/>
                </a:solidFill>
              </a:rPr>
              <a:t>Be On?</a:t>
            </a:r>
            <a:endParaRPr lang="en-US" sz="5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39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Contact Info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Frenship High School: www.frenship.us</a:t>
            </a:r>
          </a:p>
          <a:p>
            <a:pPr marL="0" indent="0">
              <a:buNone/>
            </a:pPr>
            <a:r>
              <a:rPr lang="en-US" sz="2800" dirty="0" smtClean="0"/>
              <a:t>	(</a:t>
            </a:r>
            <a:r>
              <a:rPr lang="en-US" sz="2800" dirty="0"/>
              <a:t>806) 866 – 4440</a:t>
            </a:r>
          </a:p>
          <a:p>
            <a:endParaRPr lang="en-US" sz="2800" dirty="0"/>
          </a:p>
          <a:p>
            <a:r>
              <a:rPr lang="en-US" sz="2800" dirty="0"/>
              <a:t>Kim Spicer – Principal: </a:t>
            </a:r>
            <a:r>
              <a:rPr lang="en-US" sz="2800" dirty="0" smtClean="0">
                <a:hlinkClick r:id="rId2"/>
              </a:rPr>
              <a:t>kspicer@frenship.us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Jim </a:t>
            </a:r>
            <a:r>
              <a:rPr lang="en-US" sz="2800" dirty="0"/>
              <a:t>Burke – Assistant </a:t>
            </a:r>
            <a:r>
              <a:rPr lang="en-US" sz="2800" dirty="0" smtClean="0"/>
              <a:t>Principal: </a:t>
            </a:r>
            <a:r>
              <a:rPr lang="en-US" sz="2800" dirty="0" smtClean="0">
                <a:hlinkClick r:id="rId3"/>
              </a:rPr>
              <a:t>jburke@frenship.us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8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We Are </a:t>
            </a:r>
            <a:r>
              <a:rPr lang="en-US" b="1" dirty="0">
                <a:solidFill>
                  <a:srgbClr val="0070C0"/>
                </a:solidFill>
              </a:rPr>
              <a:t>“HAPPY”</a:t>
            </a:r>
            <a:r>
              <a:rPr lang="en-US" b="1" dirty="0">
                <a:solidFill>
                  <a:srgbClr val="FFFF00"/>
                </a:solidFill>
              </a:rPr>
              <a:t> That You Came to Visit Our </a:t>
            </a:r>
            <a:r>
              <a:rPr lang="en-US" b="1" dirty="0" err="1">
                <a:solidFill>
                  <a:srgbClr val="FFFF00"/>
                </a:solidFill>
              </a:rPr>
              <a:t>HOMEroom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https://www.youtube.com/watch?v=qB3hZWR0nkk</a:t>
            </a:r>
          </a:p>
        </p:txBody>
      </p:sp>
    </p:spTree>
    <p:extLst>
      <p:ext uri="{BB962C8B-B14F-4D97-AF65-F5344CB8AC3E}">
        <p14:creationId xmlns:p14="http://schemas.microsoft.com/office/powerpoint/2010/main" val="4148557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“Blue Print”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Homerooms will meet weekly. (Tuesdays)</a:t>
            </a:r>
          </a:p>
          <a:p>
            <a:r>
              <a:rPr lang="en-US" dirty="0" smtClean="0"/>
              <a:t>Each teacher will have a </a:t>
            </a:r>
            <a:r>
              <a:rPr lang="en-US" dirty="0" err="1" smtClean="0">
                <a:solidFill>
                  <a:srgbClr val="FFFF00"/>
                </a:solidFill>
              </a:rPr>
              <a:t>HOME</a:t>
            </a:r>
            <a:r>
              <a:rPr lang="en-US" sz="2400" dirty="0" err="1" smtClean="0">
                <a:solidFill>
                  <a:srgbClr val="FFFF00"/>
                </a:solidFill>
              </a:rPr>
              <a:t>room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class and will keep that class for the entire year.</a:t>
            </a:r>
          </a:p>
          <a:p>
            <a:r>
              <a:rPr lang="en-US" dirty="0" smtClean="0"/>
              <a:t>Classes will have only one grade level and will match the grade level that teacher teaches as much as possible.</a:t>
            </a:r>
          </a:p>
          <a:p>
            <a:r>
              <a:rPr lang="en-US" dirty="0" smtClean="0"/>
              <a:t>Class size is about 17</a:t>
            </a:r>
          </a:p>
          <a:p>
            <a:r>
              <a:rPr lang="en-US" dirty="0" smtClean="0"/>
              <a:t>Attendance submitted electronically.</a:t>
            </a:r>
          </a:p>
        </p:txBody>
      </p:sp>
    </p:spTree>
    <p:extLst>
      <p:ext uri="{BB962C8B-B14F-4D97-AF65-F5344CB8AC3E}">
        <p14:creationId xmlns:p14="http://schemas.microsoft.com/office/powerpoint/2010/main" val="4001568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Making It Fit – The Schedule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76201"/>
            <a:ext cx="1187116" cy="117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829553"/>
              </p:ext>
            </p:extLst>
          </p:nvPr>
        </p:nvGraphicFramePr>
        <p:xfrm>
          <a:off x="533400" y="1066800"/>
          <a:ext cx="8077199" cy="5410193"/>
        </p:xfrm>
        <a:graphic>
          <a:graphicData uri="http://schemas.openxmlformats.org/drawingml/2006/table">
            <a:tbl>
              <a:tblPr/>
              <a:tblGrid>
                <a:gridCol w="974330"/>
                <a:gridCol w="1617390"/>
                <a:gridCol w="302043"/>
                <a:gridCol w="974330"/>
                <a:gridCol w="1480982"/>
                <a:gridCol w="272812"/>
                <a:gridCol w="974330"/>
                <a:gridCol w="1480982"/>
              </a:tblGrid>
              <a:tr h="285519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Frenship High School Bell Schedule 2014-2015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7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4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Monday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Tuesday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Wednesday/Thursday/Friday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8:00 - 8:49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Strategy Sessions/MMA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8:00 - 8:24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Activity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8:00 - 8:24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Activity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8:49 - 8:55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Passing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8:24 - 8:30 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Passing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8:24 - 8:30 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Passing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8:55 - 10:21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1st/5th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8:30 - 9:46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1st/5th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8:30 - 10:06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1st/5th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10:21 - 10:27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Passing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9:46 - 9:52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Passing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10:06 - 10:12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Passing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10:27 - 11:48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2nd/6th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9:52 - 11:13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2nd/6th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10:12 - 11:48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2nd/6th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11:48 - 11:54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Passing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11:13 - 11:19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Passing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11:48 -11:54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Passing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11:54 - 1:54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3rd/7th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11:19 - 11:48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Homeroom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11:54 - 1:54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3rd/7th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11:54 - 12:19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Lunch - 12:24 tardy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11:48 - 11:54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Passing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11:54 - 12:19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Lunch - 12:24 tardy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12:24 - 12:49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Lunch - 12:54 tardy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11:54 - 1:54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3rd/7th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12:24 - 12:49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Lunch - 12:54 tardy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12:54 - 1:19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 Lunch - 1:24 tardy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11:54 - 12:19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Lunch - 12:24 tardy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12:54 - 1:19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 Lunch - 1:24 tardy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1:24 - 1:54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 Lunch - 2:00 tardy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12:24 - 12:49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Lunch - 12:54 tardy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1:24 - 1:54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 Lunch - 2:00 tardy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1:54 - 2:00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Passing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12:54 - 1:19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 Lunch - 1:24 tardy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1:54 - 2:00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Passing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2:00 - 3:30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4th/8th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1:24 - 1:54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 Lunch - 2:00 tardy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2:00 - 3:30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4th/8th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1:54 - 2:00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Passing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2:00 - 3:30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4th/8th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4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Lunches-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Assigned to 3rd/7th period teachers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Activity Period (AP)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Lunch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 Lunch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Tues - Friday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8:00 - 8:24 AM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11:54 - 12:24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11:54 - 12:54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3rd/7th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12:24 - 1:54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3rd/7th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12:54 - 1:24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1:24 - 1:54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3rd/7th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Lunch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11:54 - 12:24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3rd/7th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 Lunch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12:24 - 12:54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11:54 - 1:24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3rd/7th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12:54 - 1:54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3rd/7th Period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1:24 - 1:54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4" marR="6124" marT="6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332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Goals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Increase support of our students, both </a:t>
            </a:r>
            <a:r>
              <a:rPr lang="en-US" b="1" dirty="0"/>
              <a:t>academically</a:t>
            </a:r>
            <a:r>
              <a:rPr lang="en-US" dirty="0"/>
              <a:t> and </a:t>
            </a:r>
            <a:r>
              <a:rPr lang="en-US" b="1" dirty="0" smtClean="0"/>
              <a:t>emotionally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Build </a:t>
            </a:r>
            <a:r>
              <a:rPr lang="en-US" dirty="0"/>
              <a:t>relationships </a:t>
            </a:r>
            <a:r>
              <a:rPr lang="en-US" b="1" dirty="0"/>
              <a:t>with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among</a:t>
            </a:r>
            <a:r>
              <a:rPr lang="en-US" dirty="0" smtClean="0"/>
              <a:t> students </a:t>
            </a:r>
            <a:r>
              <a:rPr lang="en-US" dirty="0"/>
              <a:t>through a variety of activities including inspirational videos and discussion, ice breaker activities, interest inventories and post-secondary planning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Motivate</a:t>
            </a:r>
            <a:r>
              <a:rPr lang="en-US" dirty="0" smtClean="0"/>
              <a:t> and </a:t>
            </a:r>
            <a:r>
              <a:rPr lang="en-US" b="1" dirty="0" smtClean="0"/>
              <a:t>Inspire </a:t>
            </a:r>
            <a:r>
              <a:rPr lang="en-US" dirty="0" smtClean="0"/>
              <a:t>students and faculty alike.</a:t>
            </a:r>
          </a:p>
          <a:p>
            <a:r>
              <a:rPr lang="en-US" dirty="0"/>
              <a:t>Develop a </a:t>
            </a:r>
            <a:r>
              <a:rPr lang="en-US" sz="3300" b="1" dirty="0"/>
              <a:t>service learning </a:t>
            </a:r>
            <a:r>
              <a:rPr lang="en-US" dirty="0"/>
              <a:t>component </a:t>
            </a:r>
            <a:r>
              <a:rPr lang="en-US" dirty="0" smtClean="0"/>
              <a:t>where </a:t>
            </a:r>
            <a:r>
              <a:rPr lang="en-US" dirty="0"/>
              <a:t>students become more aware of their societal role on a community, regional and global </a:t>
            </a:r>
            <a:r>
              <a:rPr lang="en-US" dirty="0" smtClean="0"/>
              <a:t>scale.</a:t>
            </a:r>
          </a:p>
          <a:p>
            <a:r>
              <a:rPr lang="en-US" dirty="0" smtClean="0"/>
              <a:t>Minimize lost instructional time by conducting school wide “housekeeping” activities during homeroom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98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Freedom Writers – I am home clip</a:t>
            </a:r>
          </a:p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www.youtube.com/watch?v=9f8liieRepk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124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  <a:latin typeface="Arial Black" pitchFamily="34" charset="0"/>
              </a:rPr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51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jburke\AppData\Local\Microsoft\Windows\Temporary Internet Files\Content.Outlook\N5PIZB4P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69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School House is often the most stable environment for many of our kids.</a:t>
            </a:r>
          </a:p>
          <a:p>
            <a:pPr lvl="1"/>
            <a:r>
              <a:rPr lang="en-US" dirty="0" smtClean="0"/>
              <a:t>We have the opportunity to be the </a:t>
            </a:r>
            <a:r>
              <a:rPr lang="en-US" b="1" dirty="0" smtClean="0">
                <a:solidFill>
                  <a:srgbClr val="FFFF00"/>
                </a:solidFill>
              </a:rPr>
              <a:t>PARENT </a:t>
            </a:r>
            <a:r>
              <a:rPr lang="en-US" dirty="0" smtClean="0"/>
              <a:t>away from home.</a:t>
            </a:r>
          </a:p>
          <a:p>
            <a:pPr lvl="1"/>
            <a:r>
              <a:rPr lang="en-US" dirty="0" smtClean="0"/>
              <a:t>We have the opportunity to  </a:t>
            </a:r>
            <a:r>
              <a:rPr lang="en-US" b="1" dirty="0" smtClean="0">
                <a:solidFill>
                  <a:srgbClr val="FFFF00"/>
                </a:solidFill>
              </a:rPr>
              <a:t>SPEAK VISION </a:t>
            </a:r>
            <a:r>
              <a:rPr lang="en-US" dirty="0" smtClean="0"/>
              <a:t>into the lives of our kids.</a:t>
            </a:r>
          </a:p>
          <a:p>
            <a:pPr lvl="1"/>
            <a:r>
              <a:rPr lang="en-US" dirty="0" smtClean="0"/>
              <a:t>We have the opportunity to be the </a:t>
            </a:r>
            <a:r>
              <a:rPr lang="en-US" b="1" dirty="0" smtClean="0">
                <a:solidFill>
                  <a:srgbClr val="FFFF00"/>
                </a:solidFill>
              </a:rPr>
              <a:t>ADULT ENCOURAGER </a:t>
            </a:r>
            <a:r>
              <a:rPr lang="en-US" dirty="0" smtClean="0"/>
              <a:t>in their lives.</a:t>
            </a:r>
          </a:p>
          <a:p>
            <a:pPr lvl="1"/>
            <a:r>
              <a:rPr lang="en-US" dirty="0" smtClean="0"/>
              <a:t>And all that is expected of you is the gift of your </a:t>
            </a:r>
          </a:p>
          <a:p>
            <a:pPr marL="457200" lvl="1" indent="0" algn="ctr">
              <a:buNone/>
            </a:pP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TIME &amp; ATTENTION.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65212"/>
            <a:ext cx="1676400" cy="129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047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Housekeeping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Distribute 1</a:t>
            </a:r>
            <a:r>
              <a:rPr lang="en-US" baseline="30000" dirty="0" smtClean="0"/>
              <a:t>st</a:t>
            </a:r>
            <a:r>
              <a:rPr lang="en-US" dirty="0" smtClean="0"/>
              <a:t> Day Schedules and collect </a:t>
            </a:r>
          </a:p>
          <a:p>
            <a:pPr marL="0" indent="0">
              <a:buNone/>
            </a:pPr>
            <a:r>
              <a:rPr lang="en-US" dirty="0" smtClean="0"/>
              <a:t>     registration materials</a:t>
            </a:r>
          </a:p>
          <a:p>
            <a:r>
              <a:rPr lang="en-US" dirty="0" smtClean="0"/>
              <a:t>Agenda Books</a:t>
            </a:r>
          </a:p>
          <a:p>
            <a:r>
              <a:rPr lang="en-US" dirty="0" smtClean="0"/>
              <a:t>Class Meetings (Grouping allows for grade specific information)</a:t>
            </a:r>
          </a:p>
          <a:p>
            <a:r>
              <a:rPr lang="en-US" dirty="0" smtClean="0"/>
              <a:t>Safety and Security Information</a:t>
            </a:r>
          </a:p>
          <a:p>
            <a:r>
              <a:rPr lang="en-US" dirty="0" smtClean="0"/>
              <a:t>Counselor Presentations on Course Selection and Graduation Plans</a:t>
            </a:r>
          </a:p>
          <a:p>
            <a:r>
              <a:rPr lang="en-US" dirty="0" smtClean="0"/>
              <a:t>Class Rings, Caps and Gowns, etc.</a:t>
            </a:r>
          </a:p>
          <a:p>
            <a:r>
              <a:rPr lang="en-US" dirty="0" smtClean="0"/>
              <a:t>Voting for Student Council Officers, Homecoming Court, Prom Theme and Royalty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28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6806</TotalTime>
  <Words>908</Words>
  <Application>Microsoft Office PowerPoint</Application>
  <PresentationFormat>On-screen Show (4:3)</PresentationFormat>
  <Paragraphs>258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</vt:lpstr>
      <vt:lpstr>Welcome to HOMEroom Frenship High School Wolfforth TX</vt:lpstr>
      <vt:lpstr>Dr. Anthony Muhammad‏@newfrontier21·  Question of the day: What are we doing to improve the lives (not test scores) of children?</vt:lpstr>
      <vt:lpstr>The “Blue Print”</vt:lpstr>
      <vt:lpstr>Making It Fit – The Schedule</vt:lpstr>
      <vt:lpstr>The Goals</vt:lpstr>
      <vt:lpstr>HOMEroom</vt:lpstr>
      <vt:lpstr>The OPPORTUNITIES</vt:lpstr>
      <vt:lpstr>The OPPORTUNITIES</vt:lpstr>
      <vt:lpstr>Housekeeping</vt:lpstr>
      <vt:lpstr>Academic Support</vt:lpstr>
      <vt:lpstr>Relationships</vt:lpstr>
      <vt:lpstr>Service Learning</vt:lpstr>
      <vt:lpstr>Building Materials</vt:lpstr>
      <vt:lpstr>What Makes Us Frenship</vt:lpstr>
      <vt:lpstr>Every Tuesday Matters</vt:lpstr>
      <vt:lpstr>Awesomeness Taking Pleasure In The Small Stuff</vt:lpstr>
      <vt:lpstr>Your One Word</vt:lpstr>
      <vt:lpstr>“Your One Word”</vt:lpstr>
      <vt:lpstr>Feedback</vt:lpstr>
      <vt:lpstr>Moving Forward: 2014-15</vt:lpstr>
      <vt:lpstr>Your Turn</vt:lpstr>
      <vt:lpstr>Our Challenge To You</vt:lpstr>
      <vt:lpstr>Contact Info</vt:lpstr>
      <vt:lpstr>We Are “HAPPY” That You Came to Visit Our HOMEroom.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FHS Tigers</dc:title>
  <dc:creator>Shannon</dc:creator>
  <cp:lastModifiedBy>Jim Burke</cp:lastModifiedBy>
  <cp:revision>173</cp:revision>
  <dcterms:created xsi:type="dcterms:W3CDTF">2011-07-28T22:50:49Z</dcterms:created>
  <dcterms:modified xsi:type="dcterms:W3CDTF">2014-10-15T19:27:12Z</dcterms:modified>
</cp:coreProperties>
</file>